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5"/>
  </p:notesMasterIdLst>
  <p:handoutMasterIdLst>
    <p:handoutMasterId r:id="rId86"/>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 id="347" r:id="rId8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714" y="12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13.09.2021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13.09.2021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13.09.2021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13/09/2021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13.09.2021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13.09.2021</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13.09.2021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Zasady tworzenia dokumentacji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a:t>
            </a:r>
            <a:r>
              <a:rPr lang="pl-PL" dirty="0" err="1"/>
              <a:t>fukcji</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13.09.2021</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13.09.2021</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ymbol zastępczy tekstu 4"/>
          <p:cNvSpPr>
            <a:spLocks noGrp="1"/>
          </p:cNvSpPr>
          <p:nvPr>
            <p:ph type="body" sz="quarter" idx="27"/>
          </p:nvPr>
        </p:nvSpPr>
        <p:spPr>
          <a:xfrm>
            <a:off x="457200" y="854075"/>
            <a:ext cx="8235950" cy="3913188"/>
          </a:xfrm>
        </p:spPr>
        <p:txBody>
          <a:bodyPr/>
          <a:lstStyle/>
          <a:p>
            <a:endParaRPr altLang="pl-PL"/>
          </a:p>
        </p:txBody>
      </p:sp>
    </p:spTree>
    <p:extLst>
      <p:ext uri="{BB962C8B-B14F-4D97-AF65-F5344CB8AC3E}">
        <p14:creationId xmlns:p14="http://schemas.microsoft.com/office/powerpoint/2010/main" val="1813484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1785</TotalTime>
  <Words>6001</Words>
  <Application>Microsoft Office PowerPoint</Application>
  <PresentationFormat>Pokaz na ekranie (16:9)</PresentationFormat>
  <Paragraphs>621</Paragraphs>
  <Slides>83</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83</vt:i4>
      </vt:variant>
    </vt:vector>
  </HeadingPairs>
  <TitlesOfParts>
    <vt:vector size="99"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250</cp:revision>
  <dcterms:created xsi:type="dcterms:W3CDTF">2015-08-12T08:39:11Z</dcterms:created>
  <dcterms:modified xsi:type="dcterms:W3CDTF">2021-09-13T07:03:01Z</dcterms:modified>
</cp:coreProperties>
</file>